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0"/>
  </p:notesMasterIdLst>
  <p:handoutMasterIdLst>
    <p:handoutMasterId r:id="rId31"/>
  </p:handoutMasterIdLst>
  <p:sldIdLst>
    <p:sldId id="256" r:id="rId6"/>
    <p:sldId id="283" r:id="rId7"/>
    <p:sldId id="292" r:id="rId8"/>
    <p:sldId id="295" r:id="rId9"/>
    <p:sldId id="293" r:id="rId10"/>
    <p:sldId id="294" r:id="rId11"/>
    <p:sldId id="307" r:id="rId12"/>
    <p:sldId id="306" r:id="rId13"/>
    <p:sldId id="296" r:id="rId14"/>
    <p:sldId id="297" r:id="rId15"/>
    <p:sldId id="298" r:id="rId16"/>
    <p:sldId id="299" r:id="rId17"/>
    <p:sldId id="300" r:id="rId18"/>
    <p:sldId id="284" r:id="rId19"/>
    <p:sldId id="287" r:id="rId20"/>
    <p:sldId id="301" r:id="rId21"/>
    <p:sldId id="302" r:id="rId22"/>
    <p:sldId id="308" r:id="rId23"/>
    <p:sldId id="309" r:id="rId24"/>
    <p:sldId id="303" r:id="rId25"/>
    <p:sldId id="304" r:id="rId26"/>
    <p:sldId id="305" r:id="rId27"/>
    <p:sldId id="291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33" autoAdjust="0"/>
    <p:restoredTop sz="96142" autoAdjust="0"/>
  </p:normalViewPr>
  <p:slideViewPr>
    <p:cSldViewPr snapToGrid="0">
      <p:cViewPr varScale="1">
        <p:scale>
          <a:sx n="83" d="100"/>
          <a:sy n="83" d="100"/>
        </p:scale>
        <p:origin x="-96" y="-13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6/1/15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6/1/15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role</a:t>
            </a:r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Proxy Server</a:t>
            </a:r>
          </a:p>
          <a:p>
            <a:r>
              <a:rPr lang="en-US" dirty="0" err="1"/>
              <a:t>env_run_lists</a:t>
            </a:r>
            <a:r>
              <a:rPr lang="en-US" dirty="0"/>
              <a:t>: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Chef::Role</a:t>
            </a:r>
          </a:p>
          <a:p>
            <a:r>
              <a:rPr lang="en-US" dirty="0"/>
              <a:t>name:                proxy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  <a:p>
            <a:r>
              <a:rPr lang="en-US" dirty="0" err="1"/>
              <a:t>run_list</a:t>
            </a:r>
            <a:r>
              <a:rPr lang="en-US" dirty="0"/>
              <a:t>:            recipe[</a:t>
            </a:r>
            <a:r>
              <a:rPr lang="en-US" dirty="0" err="1"/>
              <a:t>myhaproxy</a:t>
            </a:r>
            <a:r>
              <a:rPr lang="en-US" dirty="0"/>
              <a:t>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show proxy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1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node2: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role[proxy]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node </a:t>
            </a:r>
            <a:r>
              <a:rPr lang="en-US" dirty="0" err="1"/>
              <a:t>run_list</a:t>
            </a:r>
            <a:r>
              <a:rPr lang="en-US" dirty="0"/>
              <a:t> set node2 "role[proxy]"</a:t>
            </a:r>
          </a:p>
        </p:txBody>
      </p:sp>
    </p:spTree>
    <p:extLst>
      <p:ext uri="{BB962C8B-B14F-4D97-AF65-F5344CB8AC3E}">
        <p14:creationId xmlns:p14="http://schemas.microsoft.com/office/powerpoint/2010/main" val="127716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node2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ip-10-198-31-238.us-west-1.compute.internal</a:t>
            </a:r>
          </a:p>
          <a:p>
            <a:r>
              <a:rPr lang="en-US" dirty="0"/>
              <a:t>IP:          50.18.19.208</a:t>
            </a:r>
          </a:p>
          <a:p>
            <a:r>
              <a:rPr lang="en-US" dirty="0"/>
              <a:t>Run List:    role[proxy]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     </a:t>
            </a:r>
            <a:r>
              <a:rPr lang="en-US" dirty="0" err="1"/>
              <a:t>myhaproxy</a:t>
            </a:r>
            <a:r>
              <a:rPr lang="en-US" dirty="0"/>
              <a:t>, </a:t>
            </a:r>
            <a:r>
              <a:rPr lang="en-US" dirty="0" err="1"/>
              <a:t>myhaproxy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4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c2-50-18-19-208.us-west-1.compute.amazonaws.com Starting Chef Client, version 12.3.0</a:t>
            </a:r>
          </a:p>
          <a:p>
            <a:r>
              <a:rPr lang="en-US" dirty="0"/>
              <a:t>ec2-50-18-19-208.us-west-1.compute.amazonaws.com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ec2-50-18-19-208.us-west-1.compute.amazonaws.com Synchronizing Cookbooks:</a:t>
            </a:r>
          </a:p>
          <a:p>
            <a:r>
              <a:rPr lang="en-US" dirty="0"/>
              <a:t>ec2-50-18-19-208.us-west-1.compute.amazonaws.com   - build-essential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haproxy</a:t>
            </a:r>
            <a:endParaRPr lang="en-US" dirty="0"/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Compiling Cookbooks...</a:t>
            </a:r>
          </a:p>
          <a:p>
            <a:r>
              <a:rPr lang="en-US" dirty="0"/>
              <a:t>ec2-50-18-19-208.us-west-1.compute.amazonaws.com Converging 9 resources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apt_package</a:t>
            </a:r>
            <a:r>
              <a:rPr lang="en-US" dirty="0"/>
              <a:t>[</a:t>
            </a:r>
            <a:r>
              <a:rPr lang="en-US" dirty="0" err="1"/>
              <a:t>haproxy</a:t>
            </a:r>
            <a:r>
              <a:rPr lang="en-US" dirty="0"/>
              <a:t>] action install (up to date)</a:t>
            </a:r>
          </a:p>
          <a:p>
            <a:r>
              <a:rPr lang="en-US" dirty="0"/>
              <a:t>ec2-50-18-19-208.us-west-1.compute.amazonaws.com   * directory[/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  * template[/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init.d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::default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cookbook_file</a:t>
            </a:r>
            <a:r>
              <a:rPr lang="en-US" dirty="0"/>
              <a:t>[/</a:t>
            </a:r>
            <a:r>
              <a:rPr lang="en-US" dirty="0" err="1"/>
              <a:t>etc</a:t>
            </a:r>
            <a:r>
              <a:rPr lang="en-US" dirty="0"/>
              <a:t>/default/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[admin]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[http]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[servers-http] action create (up to date)</a:t>
            </a:r>
          </a:p>
          <a:p>
            <a:r>
              <a:rPr lang="en-US" dirty="0"/>
              <a:t>ec2-50-18-19-208.us-west-1.compute.amazonaws.com   * template[/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/</a:t>
            </a:r>
            <a:r>
              <a:rPr lang="en-US" dirty="0" err="1"/>
              <a:t>haproxy.cfg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  * service[</a:t>
            </a:r>
            <a:r>
              <a:rPr lang="en-US" dirty="0" err="1"/>
              <a:t>haproxy</a:t>
            </a:r>
            <a:r>
              <a:rPr lang="en-US" dirty="0"/>
              <a:t>] action enable (up to date)</a:t>
            </a:r>
          </a:p>
          <a:p>
            <a:r>
              <a:rPr lang="en-US" dirty="0"/>
              <a:t>ec2-50-18-19-208.us-west-1.compute.amazonaws.com   * service[</a:t>
            </a:r>
            <a:r>
              <a:rPr lang="en-US" dirty="0" err="1"/>
              <a:t>haproxy</a:t>
            </a:r>
            <a:r>
              <a:rPr lang="en-US" dirty="0"/>
              <a:t>] action start (up to date)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Running handlers:</a:t>
            </a:r>
          </a:p>
          <a:p>
            <a:r>
              <a:rPr lang="en-US" dirty="0"/>
              <a:t>ec2-50-18-19-208.us-west-1.compute.amazonaws.com Running handlers complete</a:t>
            </a:r>
          </a:p>
          <a:p>
            <a:r>
              <a:rPr lang="en-US" dirty="0"/>
              <a:t>ec2-50-18-19-208.us-west-1.compute.amazonaws.com Chef Client finished, 0/10 resources updated in 5.579591689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 smtClean="0"/>
              <a:t> "name:node2" -x USER -P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16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Give our web nodes a "web" Role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824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Define a Web Role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Create a role named 'web' that has the run list 'recipe[apache]'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Set node1's run list to be "role[web]"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Set node3's run list to be "role[web]"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26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name "web"</a:t>
            </a:r>
          </a:p>
          <a:p>
            <a:r>
              <a:rPr lang="en-US" dirty="0" smtClean="0"/>
              <a:t>description "Web Server"</a:t>
            </a:r>
          </a:p>
          <a:p>
            <a:r>
              <a:rPr lang="en-US" dirty="0" err="1" smtClean="0"/>
              <a:t>run_list</a:t>
            </a:r>
            <a:r>
              <a:rPr lang="en-US" dirty="0" smtClean="0"/>
              <a:t> "recipe[apache]"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~/chef</a:t>
            </a:r>
            <a:r>
              <a:rPr lang="en-US" dirty="0" smtClean="0"/>
              <a:t>-repo/roles/</a:t>
            </a:r>
            <a:r>
              <a:rPr lang="en-US" dirty="0" err="1" smtClean="0"/>
              <a:t>web.rb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45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Role web!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from file </a:t>
            </a:r>
            <a:r>
              <a:rPr lang="en-US" dirty="0" err="1" smtClean="0"/>
              <a:t>web.rb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89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proxy</a:t>
            </a:r>
          </a:p>
          <a:p>
            <a:r>
              <a:rPr lang="en-US" dirty="0" smtClean="0"/>
              <a:t>web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28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role</a:t>
            </a:r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Web Server</a:t>
            </a:r>
          </a:p>
          <a:p>
            <a:r>
              <a:rPr lang="en-US" dirty="0" err="1"/>
              <a:t>env_run_lists</a:t>
            </a:r>
            <a:r>
              <a:rPr lang="en-US" dirty="0"/>
              <a:t>: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Chef::Role</a:t>
            </a:r>
          </a:p>
          <a:p>
            <a:r>
              <a:rPr lang="en-US" dirty="0"/>
              <a:t>name:                web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  <a:p>
            <a:r>
              <a:rPr lang="en-US" dirty="0" err="1"/>
              <a:t>run_list</a:t>
            </a:r>
            <a:r>
              <a:rPr lang="en-US" dirty="0"/>
              <a:t>:            recipe[apache]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show 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90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Give our web nodes a "web" Role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842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role[web]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set node1 "role[web]"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86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node3:</a:t>
            </a:r>
            <a:endParaRPr lang="en-US" dirty="0"/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role[web]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set node3 "role[web]"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782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840828" y="2249066"/>
            <a:ext cx="10817770" cy="4060293"/>
          </a:xfrm>
        </p:spPr>
        <p:txBody>
          <a:bodyPr/>
          <a:lstStyle/>
          <a:p>
            <a:r>
              <a:rPr lang="en-US" dirty="0"/>
              <a:t>ec2-54-176-64-173.us-west-1.compute.amazonaws.com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ec2-54-176-64-173.us-west-1.compute.amazonaws.com   resolving cookbooks for run list: ["apache"]</a:t>
            </a:r>
          </a:p>
          <a:p>
            <a:r>
              <a:rPr lang="en-US" dirty="0"/>
              <a:t>ec2-54-176-64-173.us-west-1.compute.amazonaws.com   Synchronizing Cookbooks:</a:t>
            </a:r>
          </a:p>
          <a:p>
            <a:r>
              <a:rPr lang="en-US" dirty="0"/>
              <a:t>ec2-54-176-64-173.us-west-1.compute.amazonaws.com     - apache</a:t>
            </a:r>
          </a:p>
          <a:p>
            <a:r>
              <a:rPr lang="en-US" dirty="0"/>
              <a:t>ec2-54-176-64-173.us-west-1.compute.amazonaws.com   Compiling Cookbooks...</a:t>
            </a:r>
          </a:p>
          <a:p>
            <a:r>
              <a:rPr lang="en-US" dirty="0"/>
              <a:t>ec2-54-176-64-173.us-west-1.compute.amazonaws.com   Converging 4 resources</a:t>
            </a:r>
          </a:p>
          <a:p>
            <a:r>
              <a:rPr lang="en-US" dirty="0"/>
              <a:t>ec2-54-176-64-173.us-west-1.compute.amazonaws.com   Recipe: apache::server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  - apache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Converging 4 resources</a:t>
            </a:r>
          </a:p>
          <a:p>
            <a:r>
              <a:rPr lang="en-US" dirty="0"/>
              <a:t>ec2-204-236-155-223.us-west-1.compute.amazonaws.com Recipe: apache::server</a:t>
            </a:r>
          </a:p>
          <a:p>
            <a:r>
              <a:rPr lang="en-US" dirty="0"/>
              <a:t>ec2-54-176-64-173.us-west-1.compute.amazonaws.com     * execute[apt-get update] action run</a:t>
            </a:r>
          </a:p>
          <a:p>
            <a:r>
              <a:rPr lang="en-US" dirty="0"/>
              <a:t>ec2-54-176-64-173.us-west-1.compute.amazonaws.com       - execute apt-get update</a:t>
            </a:r>
          </a:p>
          <a:p>
            <a:r>
              <a:rPr lang="en-US" dirty="0"/>
              <a:t>ec2-54-176-64-173.us-west-1.compute.amazonaws.com     * </a:t>
            </a:r>
            <a:r>
              <a:rPr lang="en-US" dirty="0" err="1"/>
              <a:t>apt_package</a:t>
            </a:r>
            <a:r>
              <a:rPr lang="en-US" dirty="0"/>
              <a:t>[apache2] action install (up to date)</a:t>
            </a:r>
          </a:p>
          <a:p>
            <a:r>
              <a:rPr lang="en-US" dirty="0"/>
              <a:t>ec2-54-176-64-173.us-west-1.compute.amazonaws.com     * template[/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ec2-54-176-64-173.us-west-1.compute.amazonaws.com     * service[apache2] action enable (up to date)</a:t>
            </a:r>
          </a:p>
          <a:p>
            <a:r>
              <a:rPr lang="en-US" dirty="0"/>
              <a:t>ec2-54-176-64-173.us-west-1.compute.amazonaws.com     * service[apache2] action start (up to date)</a:t>
            </a:r>
          </a:p>
          <a:p>
            <a:r>
              <a:rPr lang="en-US" dirty="0"/>
              <a:t>ec2-204-236-155-223.us-west-1.compute.amazonaws.com   * execute[apt-get update] action run</a:t>
            </a:r>
          </a:p>
          <a:p>
            <a:r>
              <a:rPr lang="en-US" dirty="0"/>
              <a:t>ec2-54-176-64-173.us-west-1.compute.amazonaws.com</a:t>
            </a:r>
          </a:p>
          <a:p>
            <a:r>
              <a:rPr lang="en-US" dirty="0"/>
              <a:t>ec2-54-176-64-173.us-west-1.compute.amazonaws.com   Running handlers:</a:t>
            </a:r>
          </a:p>
          <a:p>
            <a:r>
              <a:rPr lang="en-US" dirty="0"/>
              <a:t>ec2-54-176-64-173.us-west-1.compute.amazonaws.com   Running handlers complete</a:t>
            </a:r>
          </a:p>
          <a:p>
            <a:r>
              <a:rPr lang="en-US" dirty="0"/>
              <a:t>ec2-204-236-155-223.us-west-1.compute.amazonaws.com     - execute apt-get update</a:t>
            </a:r>
          </a:p>
          <a:p>
            <a:r>
              <a:rPr lang="en-US" dirty="0"/>
              <a:t>ec2-54-176-64-173.us-west-1.compute.amazonaws.com   Chef Client finished, 1/5 resources updated in 17.679611791 seconds</a:t>
            </a:r>
          </a:p>
          <a:p>
            <a:r>
              <a:rPr lang="en-US" dirty="0"/>
              <a:t>ec2-204-236-155-223.us-west-1.compute.amazonaws.com   * </a:t>
            </a:r>
            <a:r>
              <a:rPr lang="en-US" dirty="0" err="1"/>
              <a:t>apt_package</a:t>
            </a:r>
            <a:r>
              <a:rPr lang="en-US" dirty="0"/>
              <a:t>[apache2] action install (up to date)</a:t>
            </a:r>
          </a:p>
          <a:p>
            <a:r>
              <a:rPr lang="en-US" dirty="0"/>
              <a:t>ec2-204-236-155-223.us-west-1.compute.amazonaws.com   * template[/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ec2-204-236-155-223.us-west-1.compute.amazonaws.com   * service[apache2] action enable (up to date)</a:t>
            </a:r>
          </a:p>
          <a:p>
            <a:r>
              <a:rPr lang="en-US" dirty="0"/>
              <a:t>ec2-204-236-155-223.us-west-1.compute.amazonaws.com   * service[apache2] action start (up to date)</a:t>
            </a:r>
          </a:p>
          <a:p>
            <a:r>
              <a:rPr lang="en-US" dirty="0"/>
              <a:t>ec2-204-236-155-223.us-west-1.compute.amazonaws.com</a:t>
            </a:r>
          </a:p>
          <a:p>
            <a:r>
              <a:rPr lang="en-US" dirty="0"/>
              <a:t>ec2-204-236-155-223.us-west-1.compute.amazonaws.com Running handlers:</a:t>
            </a:r>
          </a:p>
          <a:p>
            <a:r>
              <a:rPr lang="en-US" dirty="0"/>
              <a:t>ec2-204-236-155-223.us-west-1.compute.amazonaws.com Running handlers complete</a:t>
            </a:r>
          </a:p>
          <a:p>
            <a:r>
              <a:rPr lang="en-US" dirty="0"/>
              <a:t>ec2-204-236-155-223.us-west-1.compute.amazonaws.com Chef Client finished, 1/5 resources updated in 18.559099873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840828" y="1002861"/>
            <a:ext cx="10816896" cy="1074218"/>
          </a:xfrm>
        </p:spPr>
        <p:txBody>
          <a:bodyPr/>
          <a:lstStyle/>
          <a:p>
            <a:r>
              <a:rPr lang="en-US" dirty="0"/>
              <a:t>$ knife </a:t>
            </a:r>
            <a:r>
              <a:rPr lang="en-US" dirty="0" err="1"/>
              <a:t>ssh</a:t>
            </a:r>
            <a:r>
              <a:rPr lang="en-US" dirty="0"/>
              <a:t> </a:t>
            </a:r>
            <a:r>
              <a:rPr lang="en-US" dirty="0" smtClean="0"/>
              <a:t>"name:node1 OR name:node3" </a:t>
            </a:r>
            <a:r>
              <a:rPr lang="en-US" dirty="0"/>
              <a:t>-x USER -P </a:t>
            </a:r>
            <a:r>
              <a:rPr lang="en-US" dirty="0" smtClean="0"/>
              <a:t>PWD \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12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Give our web nodes a "web" Role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03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1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** ROLE COMMANDS **</a:t>
            </a:r>
          </a:p>
          <a:p>
            <a:r>
              <a:rPr lang="en-US" dirty="0"/>
              <a:t>knife role bulk delete REGEX (options)</a:t>
            </a:r>
          </a:p>
          <a:p>
            <a:r>
              <a:rPr lang="en-US" dirty="0"/>
              <a:t>knife role create ROLE (options)</a:t>
            </a:r>
          </a:p>
          <a:p>
            <a:r>
              <a:rPr lang="en-US" dirty="0"/>
              <a:t>knife role delete ROLE (options)</a:t>
            </a:r>
          </a:p>
          <a:p>
            <a:r>
              <a:rPr lang="en-US" dirty="0"/>
              <a:t>knife role edit ROLE (options)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add [ROLE] [ENVIRONMENT] [ENTRY[,ENTRY]] (options)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clear [ROLE] [ENVIRONMENT]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remove [ROLE] [ENVIRONMENT] [ENTRIES]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replace [ROLE] [ENVIRONMENT] [OLD_ENTRY] [NEW_ENTRY]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set [ROLE] [ENVIRONMENT] [ENTRIES]</a:t>
            </a:r>
          </a:p>
          <a:p>
            <a:r>
              <a:rPr lang="en-US" dirty="0"/>
              <a:t>knife role from file FILE [FILE..] (options)</a:t>
            </a:r>
          </a:p>
          <a:p>
            <a:r>
              <a:rPr lang="en-US" dirty="0"/>
              <a:t>knife role list (options)</a:t>
            </a:r>
          </a:p>
          <a:p>
            <a:r>
              <a:rPr lang="en-US" dirty="0"/>
              <a:t>knife role </a:t>
            </a:r>
            <a:r>
              <a:rPr lang="en-US" dirty="0" err="1"/>
              <a:t>run_list</a:t>
            </a:r>
            <a:r>
              <a:rPr lang="en-US" dirty="0"/>
              <a:t> add [ROLE] [ENTRY[,ENTRY]] (options)</a:t>
            </a:r>
          </a:p>
          <a:p>
            <a:r>
              <a:rPr lang="en-US" dirty="0"/>
              <a:t>knife role </a:t>
            </a:r>
            <a:r>
              <a:rPr lang="en-US" dirty="0" err="1"/>
              <a:t>run_list</a:t>
            </a:r>
            <a:r>
              <a:rPr lang="en-US" dirty="0"/>
              <a:t> clear [ROLE]</a:t>
            </a:r>
          </a:p>
          <a:p>
            <a:r>
              <a:rPr lang="en-US" dirty="0"/>
              <a:t>knife role </a:t>
            </a:r>
            <a:r>
              <a:rPr lang="en-US" dirty="0" err="1"/>
              <a:t>run_list</a:t>
            </a:r>
            <a:r>
              <a:rPr lang="en-US" dirty="0"/>
              <a:t> remove [ROLE] [ENTRY]</a:t>
            </a:r>
          </a:p>
          <a:p>
            <a:r>
              <a:rPr lang="en-US" dirty="0"/>
              <a:t>knife role </a:t>
            </a:r>
            <a:r>
              <a:rPr lang="en-US" dirty="0" err="1"/>
              <a:t>run_list</a:t>
            </a:r>
            <a:r>
              <a:rPr lang="en-US" dirty="0"/>
              <a:t> replace [ROLE] [OLD_ENTRY] [NEW_ENTRY]</a:t>
            </a:r>
          </a:p>
          <a:p>
            <a:r>
              <a:rPr lang="en-US" dirty="0"/>
              <a:t>knife role </a:t>
            </a:r>
            <a:r>
              <a:rPr lang="en-US" dirty="0" err="1"/>
              <a:t>run_list</a:t>
            </a:r>
            <a:r>
              <a:rPr lang="en-US" dirty="0"/>
              <a:t> set [ROLE] [ENTRIES]</a:t>
            </a:r>
          </a:p>
          <a:p>
            <a:r>
              <a:rPr lang="en-US" dirty="0"/>
              <a:t>knife role show ROLE (options)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--help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3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roles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890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"proxy"</a:t>
            </a:r>
          </a:p>
          <a:p>
            <a:r>
              <a:rPr lang="en-US" dirty="0"/>
              <a:t>description "Proxy Server"</a:t>
            </a:r>
          </a:p>
          <a:p>
            <a:r>
              <a:rPr lang="en-US" dirty="0" err="1"/>
              <a:t>run_list</a:t>
            </a:r>
            <a:r>
              <a:rPr lang="en-US" dirty="0"/>
              <a:t> "recipe[</a:t>
            </a:r>
            <a:r>
              <a:rPr lang="en-US" dirty="0" err="1"/>
              <a:t>myhaproxy</a:t>
            </a:r>
            <a:r>
              <a:rPr lang="en-US" dirty="0"/>
              <a:t>]"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~/chef-repo/roles/</a:t>
            </a:r>
            <a:r>
              <a:rPr lang="en-US" dirty="0" err="1" smtClean="0"/>
              <a:t>proxy.rb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022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460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Role proxy!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from file </a:t>
            </a:r>
            <a:r>
              <a:rPr lang="en-US" dirty="0" err="1" smtClean="0"/>
              <a:t>proxy.rb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3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proxy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3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11156</TotalTime>
  <Words>2176</Words>
  <Application>Microsoft Macintosh PowerPoint</Application>
  <PresentationFormat>Custom</PresentationFormat>
  <Paragraphs>157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ChefDk3.2Template</vt:lpstr>
      <vt:lpstr>Roles</vt:lpstr>
      <vt:lpstr>Roles for Everyone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Roles for Everyone</vt:lpstr>
      <vt:lpstr>Define a Web Role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Roles for Everyone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1437</cp:revision>
  <cp:lastPrinted>2015-02-07T23:49:10Z</cp:lastPrinted>
  <dcterms:created xsi:type="dcterms:W3CDTF">2012-09-13T17:36:07Z</dcterms:created>
  <dcterms:modified xsi:type="dcterms:W3CDTF">2015-06-02T00:49:32Z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